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98"/>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1006" r:id="rId124"/>
    <p:sldId id="1007" r:id="rId125"/>
    <p:sldId id="1008" r:id="rId126"/>
    <p:sldId id="1009" r:id="rId127"/>
    <p:sldId id="1010" r:id="rId128"/>
    <p:sldId id="1011" r:id="rId129"/>
    <p:sldId id="1012" r:id="rId130"/>
    <p:sldId id="1013" r:id="rId131"/>
    <p:sldId id="374" r:id="rId132"/>
    <p:sldId id="336" r:id="rId133"/>
    <p:sldId id="256" r:id="rId134"/>
    <p:sldId id="258" r:id="rId135"/>
    <p:sldId id="259" r:id="rId136"/>
    <p:sldId id="260" r:id="rId137"/>
    <p:sldId id="261" r:id="rId138"/>
    <p:sldId id="262" r:id="rId139"/>
    <p:sldId id="263" r:id="rId140"/>
    <p:sldId id="264" r:id="rId141"/>
    <p:sldId id="265" r:id="rId142"/>
    <p:sldId id="266" r:id="rId143"/>
    <p:sldId id="267" r:id="rId144"/>
    <p:sldId id="268" r:id="rId145"/>
    <p:sldId id="269" r:id="rId146"/>
    <p:sldId id="270" r:id="rId147"/>
    <p:sldId id="271" r:id="rId148"/>
    <p:sldId id="272" r:id="rId149"/>
    <p:sldId id="273" r:id="rId150"/>
    <p:sldId id="274" r:id="rId151"/>
    <p:sldId id="275" r:id="rId152"/>
    <p:sldId id="276" r:id="rId153"/>
    <p:sldId id="277" r:id="rId154"/>
    <p:sldId id="278" r:id="rId155"/>
    <p:sldId id="279" r:id="rId156"/>
    <p:sldId id="280" r:id="rId157"/>
    <p:sldId id="281" r:id="rId158"/>
    <p:sldId id="282" r:id="rId159"/>
    <p:sldId id="283" r:id="rId160"/>
    <p:sldId id="284" r:id="rId161"/>
    <p:sldId id="285" r:id="rId162"/>
    <p:sldId id="286" r:id="rId163"/>
    <p:sldId id="289" r:id="rId164"/>
    <p:sldId id="290" r:id="rId165"/>
    <p:sldId id="291" r:id="rId166"/>
    <p:sldId id="292" r:id="rId167"/>
    <p:sldId id="293" r:id="rId168"/>
    <p:sldId id="294" r:id="rId169"/>
    <p:sldId id="295" r:id="rId170"/>
    <p:sldId id="296" r:id="rId171"/>
    <p:sldId id="297" r:id="rId172"/>
    <p:sldId id="298" r:id="rId173"/>
    <p:sldId id="299" r:id="rId174"/>
    <p:sldId id="300" r:id="rId175"/>
    <p:sldId id="301" r:id="rId176"/>
    <p:sldId id="302" r:id="rId177"/>
    <p:sldId id="303" r:id="rId178"/>
    <p:sldId id="304" r:id="rId179"/>
    <p:sldId id="287" r:id="rId180"/>
    <p:sldId id="288" r:id="rId181"/>
    <p:sldId id="321" r:id="rId182"/>
    <p:sldId id="305" r:id="rId183"/>
    <p:sldId id="306" r:id="rId184"/>
    <p:sldId id="307" r:id="rId185"/>
    <p:sldId id="308" r:id="rId186"/>
    <p:sldId id="309" r:id="rId187"/>
    <p:sldId id="310" r:id="rId188"/>
    <p:sldId id="311" r:id="rId189"/>
    <p:sldId id="312" r:id="rId190"/>
    <p:sldId id="313" r:id="rId191"/>
    <p:sldId id="314" r:id="rId192"/>
    <p:sldId id="315" r:id="rId193"/>
    <p:sldId id="316" r:id="rId194"/>
    <p:sldId id="317" r:id="rId195"/>
    <p:sldId id="318" r:id="rId196"/>
    <p:sldId id="319" r:id="rId19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7 Command Line Args" id="{AD79AD76-AEDC-7046-B45B-EB6E2E97727D}">
          <p14:sldIdLst>
            <p14:sldId id="391"/>
            <p14:sldId id="392"/>
            <p14:sldId id="393"/>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9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132</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133</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134</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135</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136</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137</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138</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139</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140</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141</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142</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143</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144</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145</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146</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151</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152</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176</a:t>
            </a:fld>
            <a:endParaRPr lang="en-US"/>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177</a:t>
            </a:fld>
            <a:endParaRPr lang="en-US"/>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180</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181</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182</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183</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184</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185</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186</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187</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1717</TotalTime>
  <Words>6668</Words>
  <Application>Microsoft Macintosh PowerPoint</Application>
  <PresentationFormat>Custom</PresentationFormat>
  <Paragraphs>1330</Paragraphs>
  <Slides>193</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193</vt:i4>
      </vt:variant>
    </vt:vector>
  </HeadingPairs>
  <TitlesOfParts>
    <vt:vector size="203"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258</cp:revision>
  <dcterms:modified xsi:type="dcterms:W3CDTF">2018-12-10T15:17:23Z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